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5C205-4D8E-4DD1-8195-0C0D2D8AE673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1653-5ED9-4E40-A860-B48D5A90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B1F1-203D-49D1-B643-E160EA474D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390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66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A15-620E-4C1F-ADA9-C5A74C12A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C4AA-BF98-41D8-A484-4048F617E1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E1F-DB3E-6F42-B457-B3FA03102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8D40-7E77-6846-B660-98901BA1C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11" y="6492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4675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76204" y="6324661"/>
            <a:ext cx="8991595" cy="366713"/>
            <a:chOff x="304800" y="6331902"/>
            <a:chExt cx="8451314" cy="36576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304800" y="6507162"/>
              <a:ext cx="7772400" cy="0"/>
            </a:xfrm>
            <a:prstGeom prst="line">
              <a:avLst/>
            </a:prstGeom>
            <a:noFill/>
            <a:ln w="9525">
              <a:solidFill>
                <a:srgbClr val="E887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600" b="1" dirty="0">
                <a:solidFill>
                  <a:srgbClr val="FFFFFF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17" descr="logo copy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15326" y="6331902"/>
              <a:ext cx="44078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7630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onesw@geneseo.edu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imap://sullivm@imaps.geneseo.edu:993/mlittle@sjfc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65930"/>
            <a:ext cx="9144000" cy="2592070"/>
          </a:xfrm>
          <a:prstGeom prst="rect">
            <a:avLst/>
          </a:prstGeom>
          <a:gradFill rotWithShape="1">
            <a:gsLst>
              <a:gs pos="0">
                <a:srgbClr val="1D257D"/>
              </a:gs>
              <a:gs pos="52000">
                <a:srgbClr val="ECF1F8"/>
              </a:gs>
            </a:gsLst>
            <a:lin ang="5400000" scaled="1"/>
          </a:gra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425323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2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78" y="185436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1275" descr="Description: C:\Users\jonesw\Desktop\My Stuff\Posters\ILLiad Poster 2012\Vendor Partners\NY3Rs cl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75" y="5009291"/>
            <a:ext cx="14700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277" descr="Description: C:\Users\jonesw\Desktop\My Stuff\Posters\ILLiad Poster 2012\Vendor Partners\CUNY cle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50" y="5047391"/>
            <a:ext cx="1273175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1278" descr="Description: C:\Users\jonesw\Desktop\My Stuff\Posters\ILLiad Poster 2012\Vendor Partners\for_IDS_sunyconnect_full_circle_approv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5" y="4971191"/>
            <a:ext cx="201136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279" descr="Description: C:\Users\jonesw\Desktop\My Stuff\Posters\ILLiad Poster 2012\Vendor Partners\atlascle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7" y="5048978"/>
            <a:ext cx="1343025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Description: C:\Users\jonesw\Desktop\My Stuff\Posters\ILLiad Poster 2012\Vendor Partners\Serials Solution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00" y="5990366"/>
            <a:ext cx="25495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scription: C:\Users\jonesw\Desktop\My Stuff\Posters\ILLiad Poster 2012\Vendor Partners\CCC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38" y="5872891"/>
            <a:ext cx="16224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" descr="Description: C:\Users\jonesw\Desktop\My Stuff\Posters\ILLiad Poster 2012\Vendor Partners\oclc2 cle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75" y="5663341"/>
            <a:ext cx="11049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288"/>
          <p:cNvSpPr txBox="1"/>
          <p:nvPr/>
        </p:nvSpPr>
        <p:spPr>
          <a:xfrm>
            <a:off x="1411619" y="4191000"/>
            <a:ext cx="6391275" cy="578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ea typeface="MS Mincho"/>
                <a:cs typeface="Times New Roman"/>
              </a:rPr>
              <a:t>Made possible by our Strategic Partners</a:t>
            </a:r>
            <a:endParaRPr lang="en-US" sz="1200" dirty="0">
              <a:effectLst/>
              <a:ea typeface="MS Mincho"/>
              <a:cs typeface="Times New Roman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" y="19812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Adobe Gothic Std B" pitchFamily="34" charset="-128"/>
                <a:ea typeface="Adobe Gothic Std B" pitchFamily="34" charset="-128"/>
              </a:rPr>
              <a:t>Welcome!</a:t>
            </a:r>
            <a:endParaRPr lang="en-US" sz="115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1407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Eastern User Group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nesw\Dropbox\IDS Project\Regional User Groups\Regional User Groups Map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197192"/>
            <a:ext cx="30575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6" y="187668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275" y="11620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Eastern User Group Libraries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796" y="2389525"/>
            <a:ext cx="3182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Binghamton University</a:t>
            </a:r>
          </a:p>
          <a:p>
            <a:pPr lvl="0"/>
            <a:r>
              <a:rPr lang="en-US" sz="2000" dirty="0"/>
              <a:t>Broome Community College</a:t>
            </a:r>
          </a:p>
          <a:p>
            <a:pPr lvl="0"/>
            <a:r>
              <a:rPr lang="en-US" sz="2000" dirty="0" smtClean="0"/>
              <a:t>Cobleskill </a:t>
            </a:r>
          </a:p>
          <a:p>
            <a:pPr lvl="0"/>
            <a:r>
              <a:rPr lang="en-US" sz="2000" dirty="0" smtClean="0"/>
              <a:t>Columbia-Greene</a:t>
            </a:r>
            <a:endParaRPr lang="en-US" sz="2000" dirty="0"/>
          </a:p>
          <a:p>
            <a:pPr lvl="0"/>
            <a:r>
              <a:rPr lang="en-US" sz="2000" dirty="0"/>
              <a:t>Delhi</a:t>
            </a:r>
          </a:p>
          <a:p>
            <a:pPr lvl="0"/>
            <a:r>
              <a:rPr lang="en-US" sz="2000" dirty="0"/>
              <a:t>Empire State College</a:t>
            </a:r>
          </a:p>
          <a:p>
            <a:pPr lvl="0"/>
            <a:r>
              <a:rPr lang="en-US" sz="2000" dirty="0"/>
              <a:t>Fulton-Montgomery</a:t>
            </a:r>
          </a:p>
          <a:p>
            <a:pPr lvl="0"/>
            <a:r>
              <a:rPr lang="en-US" sz="2000" dirty="0"/>
              <a:t>Herkimer</a:t>
            </a:r>
          </a:p>
          <a:p>
            <a:pPr lvl="0"/>
            <a:r>
              <a:rPr lang="en-US" sz="2000" dirty="0"/>
              <a:t>Hudson Valley</a:t>
            </a:r>
          </a:p>
          <a:p>
            <a:pPr lvl="0"/>
            <a:r>
              <a:rPr lang="en-US" sz="2000" dirty="0"/>
              <a:t>Mohawk Valley</a:t>
            </a:r>
          </a:p>
          <a:p>
            <a:pPr lvl="0"/>
            <a:r>
              <a:rPr lang="en-US" sz="2000" dirty="0"/>
              <a:t>New </a:t>
            </a:r>
            <a:r>
              <a:rPr lang="en-US" sz="2000" dirty="0" err="1" smtClean="0"/>
              <a:t>Paltz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86324" y="2389525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New York State Library</a:t>
            </a:r>
          </a:p>
          <a:p>
            <a:pPr lvl="0"/>
            <a:r>
              <a:rPr lang="en-US" sz="2000" dirty="0" smtClean="0"/>
              <a:t>Oneonta</a:t>
            </a:r>
            <a:endParaRPr lang="en-US" sz="2000" dirty="0"/>
          </a:p>
          <a:p>
            <a:pPr lvl="0"/>
            <a:r>
              <a:rPr lang="en-US" sz="2000" dirty="0"/>
              <a:t>Onondaga</a:t>
            </a:r>
          </a:p>
          <a:p>
            <a:pPr lvl="0"/>
            <a:r>
              <a:rPr lang="en-US" sz="2000" dirty="0"/>
              <a:t>Orange</a:t>
            </a:r>
          </a:p>
          <a:p>
            <a:pPr lvl="0"/>
            <a:r>
              <a:rPr lang="en-US" sz="2000" dirty="0"/>
              <a:t>Plattsburgh</a:t>
            </a:r>
          </a:p>
          <a:p>
            <a:pPr lvl="0"/>
            <a:r>
              <a:rPr lang="en-US" sz="2000" dirty="0"/>
              <a:t>Schenectady</a:t>
            </a:r>
          </a:p>
          <a:p>
            <a:pPr lvl="0"/>
            <a:r>
              <a:rPr lang="en-US" sz="2000" dirty="0" smtClean="0"/>
              <a:t>Sullivan</a:t>
            </a:r>
          </a:p>
          <a:p>
            <a:pPr lvl="0"/>
            <a:r>
              <a:rPr lang="en-US" sz="2000" dirty="0" smtClean="0"/>
              <a:t>SUNY IT</a:t>
            </a:r>
            <a:endParaRPr lang="en-US" sz="2000" dirty="0"/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College of St. Rose</a:t>
            </a:r>
          </a:p>
          <a:p>
            <a:pPr lvl="0"/>
            <a:r>
              <a:rPr lang="en-US" sz="2000" dirty="0"/>
              <a:t>Ulster</a:t>
            </a:r>
          </a:p>
          <a:p>
            <a:pPr lvl="0"/>
            <a:r>
              <a:rPr lang="en-US" sz="2000" dirty="0"/>
              <a:t>Utica College</a:t>
            </a:r>
          </a:p>
        </p:txBody>
      </p:sp>
    </p:spTree>
    <p:extLst>
      <p:ext uri="{BB962C8B-B14F-4D97-AF65-F5344CB8AC3E}">
        <p14:creationId xmlns:p14="http://schemas.microsoft.com/office/powerpoint/2010/main" val="29361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0"/>
            <a:ext cx="8686800" cy="1155700"/>
          </a:xfrm>
        </p:spPr>
        <p:txBody>
          <a:bodyPr>
            <a:normAutofit/>
          </a:bodyPr>
          <a:lstStyle/>
          <a:p>
            <a:r>
              <a:rPr lang="en-US" dirty="0" smtClean="0"/>
              <a:t>IDS Project        (idsproject.org)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339" y="5457825"/>
            <a:ext cx="6400800" cy="14001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library excellence through community &amp; technology</a:t>
            </a:r>
          </a:p>
        </p:txBody>
      </p:sp>
      <p:pic>
        <p:nvPicPr>
          <p:cNvPr id="5" name="Picture 4" descr="IDS Conference Poster 2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100965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3733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IDS Annual Conference </a:t>
            </a:r>
            <a:r>
              <a:rPr lang="en-US" dirty="0" smtClean="0"/>
              <a:t>2013</a:t>
            </a:r>
            <a:br>
              <a:rPr lang="en-US" dirty="0" smtClean="0"/>
            </a:br>
            <a:r>
              <a:rPr lang="en-US" sz="3600" dirty="0" smtClean="0"/>
              <a:t>August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br>
              <a:rPr lang="en-US" sz="3600" baseline="30000" dirty="0" smtClean="0"/>
            </a:br>
            <a:r>
              <a:rPr lang="en-US" sz="3600" dirty="0" smtClean="0"/>
              <a:t> Syracuse, NY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We are looking for volunteers for the Conference Planning Committee and </a:t>
            </a:r>
            <a:r>
              <a:rPr lang="en-US" sz="3600" dirty="0"/>
              <a:t>to help </a:t>
            </a:r>
            <a:r>
              <a:rPr lang="en-US" sz="3600" dirty="0" smtClean="0"/>
              <a:t>at the Conference.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Bill Jones @ 585-245-5172,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jonesw@geneseo.edu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" y="1752600"/>
            <a:ext cx="9144000" cy="2765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Combined Regional User Groups Meeting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July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, 2013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Syracuse, NY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 you have a topic you would like to present at the Combined User Group Meeting?</a:t>
            </a:r>
          </a:p>
          <a:p>
            <a:pPr algn="ctr"/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Micquel Little @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585-385-7340,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mlittle@sjfc.edu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109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IDS Project        (idsproject.org)</vt:lpstr>
      <vt:lpstr>IDS Annual Conference 2013 August 1st and 2nd  Syracuse, NY   We are looking for volunteers for the Conference Planning Committee and to help at the Conference.   </vt:lpstr>
      <vt:lpstr>IDS Annual Conference 2013 Combined Regional User Groups Meeting  July 31st , 2013  Syracuse, 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Jones</dc:creator>
  <cp:lastModifiedBy>William Jones III</cp:lastModifiedBy>
  <cp:revision>11</cp:revision>
  <dcterms:created xsi:type="dcterms:W3CDTF">2006-08-16T00:00:00Z</dcterms:created>
  <dcterms:modified xsi:type="dcterms:W3CDTF">2012-10-16T14:34:38Z</dcterms:modified>
</cp:coreProperties>
</file>